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7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4476553" cy="2736304"/>
          </a:xfrm>
        </p:spPr>
        <p:txBody>
          <a:bodyPr>
            <a:normAutofit/>
          </a:bodyPr>
          <a:lstStyle/>
          <a:p>
            <a:r>
              <a:rPr lang="en-US" sz="4800" b="1" i="1" dirty="0" smtClean="0"/>
              <a:t>CV and </a:t>
            </a:r>
            <a:br>
              <a:rPr lang="en-US" sz="4800" b="1" i="1" dirty="0" smtClean="0"/>
            </a:br>
            <a:r>
              <a:rPr lang="en-US" sz="4800" b="1" i="1" dirty="0" smtClean="0"/>
              <a:t>the letter of application</a:t>
            </a:r>
            <a:endParaRPr lang="ru-RU" sz="48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95139"/>
            <a:ext cx="4896544" cy="3374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4664"/>
            <a:ext cx="347915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CV - </a:t>
            </a:r>
            <a:r>
              <a:rPr lang="en-US" dirty="0" smtClean="0"/>
              <a:t>is </a:t>
            </a:r>
            <a:r>
              <a:rPr lang="en-US" dirty="0"/>
              <a:t>an abbreviation for curriculum vitae </a:t>
            </a:r>
            <a:r>
              <a:rPr lang="en-US" dirty="0" smtClean="0"/>
              <a:t>: a short </a:t>
            </a:r>
            <a:r>
              <a:rPr lang="en-US" dirty="0"/>
              <a:t>written description of your education, qualifications, previous jobs, and sometimes also your personal interests, that you send to an employer when you are trying to get a job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The letter of application </a:t>
            </a:r>
            <a:r>
              <a:rPr lang="en-US" dirty="0"/>
              <a:t>is a personal letter that is typically used to apply for a job.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9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344816" cy="5904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                                                        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476672"/>
            <a:ext cx="266429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196752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988840"/>
            <a:ext cx="69847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2708920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3573016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365104"/>
            <a:ext cx="69847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5157192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5733256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78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CV and  the letter of application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and  the letter of application</dc:title>
  <dc:creator>учитель</dc:creator>
  <cp:lastModifiedBy>учитель</cp:lastModifiedBy>
  <cp:revision>2</cp:revision>
  <dcterms:created xsi:type="dcterms:W3CDTF">2017-02-04T18:09:30Z</dcterms:created>
  <dcterms:modified xsi:type="dcterms:W3CDTF">2017-02-04T18:22:38Z</dcterms:modified>
</cp:coreProperties>
</file>